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9"/>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309" r:id="rId70"/>
    <p:sldId id="422" r:id="rId71"/>
    <p:sldId id="579" r:id="rId72"/>
    <p:sldId id="580" r:id="rId73"/>
    <p:sldId id="581" r:id="rId74"/>
    <p:sldId id="459" r:id="rId75"/>
    <p:sldId id="501" r:id="rId76"/>
    <p:sldId id="505" r:id="rId77"/>
    <p:sldId id="506" r:id="rId78"/>
    <p:sldId id="508" r:id="rId79"/>
    <p:sldId id="509" r:id="rId80"/>
    <p:sldId id="464" r:id="rId81"/>
    <p:sldId id="746" r:id="rId82"/>
    <p:sldId id="653" r:id="rId83"/>
    <p:sldId id="654" r:id="rId84"/>
    <p:sldId id="655" r:id="rId85"/>
    <p:sldId id="656" r:id="rId86"/>
    <p:sldId id="657" r:id="rId87"/>
    <p:sldId id="658" r:id="rId88"/>
    <p:sldId id="659" r:id="rId89"/>
    <p:sldId id="660" r:id="rId90"/>
    <p:sldId id="666" r:id="rId91"/>
    <p:sldId id="667" r:id="rId92"/>
    <p:sldId id="668" r:id="rId93"/>
    <p:sldId id="648" r:id="rId94"/>
    <p:sldId id="649" r:id="rId95"/>
    <p:sldId id="650" r:id="rId96"/>
    <p:sldId id="651" r:id="rId97"/>
    <p:sldId id="652" r:id="rId98"/>
    <p:sldId id="669" r:id="rId99"/>
    <p:sldId id="680" r:id="rId100"/>
    <p:sldId id="670" r:id="rId101"/>
    <p:sldId id="771" r:id="rId102"/>
    <p:sldId id="671" r:id="rId103"/>
    <p:sldId id="672" r:id="rId104"/>
    <p:sldId id="673" r:id="rId105"/>
    <p:sldId id="679" r:id="rId106"/>
    <p:sldId id="772" r:id="rId107"/>
    <p:sldId id="956" r:id="rId108"/>
    <p:sldId id="791" r:id="rId109"/>
    <p:sldId id="957" r:id="rId110"/>
    <p:sldId id="955" r:id="rId111"/>
    <p:sldId id="958" r:id="rId112"/>
    <p:sldId id="261" r:id="rId113"/>
    <p:sldId id="849" r:id="rId114"/>
    <p:sldId id="682" r:id="rId115"/>
    <p:sldId id="1174" r:id="rId116"/>
    <p:sldId id="778" r:id="rId117"/>
    <p:sldId id="779" r:id="rId118"/>
    <p:sldId id="780" r:id="rId119"/>
    <p:sldId id="781" r:id="rId120"/>
    <p:sldId id="782" r:id="rId121"/>
    <p:sldId id="783" r:id="rId122"/>
    <p:sldId id="784" r:id="rId123"/>
    <p:sldId id="785" r:id="rId124"/>
    <p:sldId id="786" r:id="rId125"/>
    <p:sldId id="787" r:id="rId126"/>
    <p:sldId id="788" r:id="rId127"/>
    <p:sldId id="789"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59.GI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92703</Words>
  <Application>Kingsoft Office WPP</Application>
  <PresentationFormat>Widescreen</PresentationFormat>
  <Paragraphs>1870</Paragraphs>
  <Slides>125</Slides>
  <Notes>56</Notes>
  <HiddenSlides>0</HiddenSlides>
  <MMClips>0</MMClips>
  <ScaleCrop>false</ScaleCrop>
  <HeadingPairs>
    <vt:vector size="4" baseType="variant">
      <vt:variant>
        <vt:lpstr>主题</vt:lpstr>
      </vt:variant>
      <vt:variant>
        <vt:i4>1</vt:i4>
      </vt:variant>
      <vt:variant>
        <vt:lpstr>幻灯片标题</vt:lpstr>
      </vt:variant>
      <vt:variant>
        <vt:i4>125</vt:i4>
      </vt:variant>
    </vt:vector>
  </HeadingPairs>
  <TitlesOfParts>
    <vt:vector size="126"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PowerPoint 演示文稿</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622</cp:revision>
  <dcterms:created xsi:type="dcterms:W3CDTF">2019-06-03T07:45:58Z</dcterms:created>
  <dcterms:modified xsi:type="dcterms:W3CDTF">2019-06-03T07:45:58Z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